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Sz cx="7562850" cy="5330825"/>
  <p:notesSz cx="6858000" cy="9144000"/>
  <p:defaultTextStyle>
    <a:defPPr>
      <a:defRPr lang="en-US"/>
    </a:defPPr>
    <a:lvl1pPr marL="0" algn="l" defTabSz="368366" rtl="0" eaLnBrk="1" latinLnBrk="0" hangingPunct="1">
      <a:defRPr sz="1450" kern="1200">
        <a:solidFill>
          <a:schemeClr val="tx1"/>
        </a:solidFill>
        <a:latin typeface="+mn-lt"/>
        <a:ea typeface="+mn-ea"/>
        <a:cs typeface="+mn-cs"/>
      </a:defRPr>
    </a:lvl1pPr>
    <a:lvl2pPr marL="368366" algn="l" defTabSz="368366" rtl="0" eaLnBrk="1" latinLnBrk="0" hangingPunct="1">
      <a:defRPr sz="1450" kern="1200">
        <a:solidFill>
          <a:schemeClr val="tx1"/>
        </a:solidFill>
        <a:latin typeface="+mn-lt"/>
        <a:ea typeface="+mn-ea"/>
        <a:cs typeface="+mn-cs"/>
      </a:defRPr>
    </a:lvl2pPr>
    <a:lvl3pPr marL="736732" algn="l" defTabSz="368366" rtl="0" eaLnBrk="1" latinLnBrk="0" hangingPunct="1">
      <a:defRPr sz="1450" kern="1200">
        <a:solidFill>
          <a:schemeClr val="tx1"/>
        </a:solidFill>
        <a:latin typeface="+mn-lt"/>
        <a:ea typeface="+mn-ea"/>
        <a:cs typeface="+mn-cs"/>
      </a:defRPr>
    </a:lvl3pPr>
    <a:lvl4pPr marL="1105098" algn="l" defTabSz="368366" rtl="0" eaLnBrk="1" latinLnBrk="0" hangingPunct="1">
      <a:defRPr sz="1450" kern="1200">
        <a:solidFill>
          <a:schemeClr val="tx1"/>
        </a:solidFill>
        <a:latin typeface="+mn-lt"/>
        <a:ea typeface="+mn-ea"/>
        <a:cs typeface="+mn-cs"/>
      </a:defRPr>
    </a:lvl4pPr>
    <a:lvl5pPr marL="1473464" algn="l" defTabSz="368366" rtl="0" eaLnBrk="1" latinLnBrk="0" hangingPunct="1">
      <a:defRPr sz="1450" kern="1200">
        <a:solidFill>
          <a:schemeClr val="tx1"/>
        </a:solidFill>
        <a:latin typeface="+mn-lt"/>
        <a:ea typeface="+mn-ea"/>
        <a:cs typeface="+mn-cs"/>
      </a:defRPr>
    </a:lvl5pPr>
    <a:lvl6pPr marL="1841830" algn="l" defTabSz="368366" rtl="0" eaLnBrk="1" latinLnBrk="0" hangingPunct="1">
      <a:defRPr sz="1450" kern="1200">
        <a:solidFill>
          <a:schemeClr val="tx1"/>
        </a:solidFill>
        <a:latin typeface="+mn-lt"/>
        <a:ea typeface="+mn-ea"/>
        <a:cs typeface="+mn-cs"/>
      </a:defRPr>
    </a:lvl6pPr>
    <a:lvl7pPr marL="2210196" algn="l" defTabSz="368366" rtl="0" eaLnBrk="1" latinLnBrk="0" hangingPunct="1">
      <a:defRPr sz="1450" kern="1200">
        <a:solidFill>
          <a:schemeClr val="tx1"/>
        </a:solidFill>
        <a:latin typeface="+mn-lt"/>
        <a:ea typeface="+mn-ea"/>
        <a:cs typeface="+mn-cs"/>
      </a:defRPr>
    </a:lvl7pPr>
    <a:lvl8pPr marL="2578562" algn="l" defTabSz="368366" rtl="0" eaLnBrk="1" latinLnBrk="0" hangingPunct="1">
      <a:defRPr sz="1450" kern="1200">
        <a:solidFill>
          <a:schemeClr val="tx1"/>
        </a:solidFill>
        <a:latin typeface="+mn-lt"/>
        <a:ea typeface="+mn-ea"/>
        <a:cs typeface="+mn-cs"/>
      </a:defRPr>
    </a:lvl8pPr>
    <a:lvl9pPr marL="2946928" algn="l" defTabSz="368366" rtl="0" eaLnBrk="1" latinLnBrk="0" hangingPunct="1">
      <a:defRPr sz="14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0A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14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viewProps" Target="viewProps.xml"/><Relationship Id="rId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5" Type="http://schemas.openxmlformats.org/officeDocument/2006/relationships/tableStyles" Target="tableStyles.xml"/><Relationship Id="rId4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ertificate of value education">
            <a:extLst>
              <a:ext uri="{FF2B5EF4-FFF2-40B4-BE49-F238E27FC236}">
                <a16:creationId xmlns:a16="http://schemas.microsoft.com/office/drawing/2014/main" id="{D25D60BF-29FA-BB9D-F508-27700C1D48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596"/>
            <a:ext cx="7562850" cy="5026308"/>
          </a:xfrm>
          <a:prstGeom prst="rect">
            <a:avLst/>
          </a:prstGeom>
        </p:spPr>
      </p:pic>
      <p:sp>
        <p:nvSpPr>
          <p:cNvPr id="10" name="NAME_PH">
            <a:extLst>
              <a:ext uri="{FF2B5EF4-FFF2-40B4-BE49-F238E27FC236}">
                <a16:creationId xmlns:a16="http://schemas.microsoft.com/office/drawing/2014/main" id="{1734895F-C86D-AE86-569F-ABE0AC5F05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75244" y="2477070"/>
            <a:ext cx="2965984" cy="218181"/>
          </a:xfrm>
          <a:prstGeom prst="rect">
            <a:avLst/>
          </a:pr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933" b="0" spc="0" baseline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Ujjwal Mithilesh Sharma</a:t>
            </a:r>
          </a:p>
        </p:txBody>
      </p:sp>
      <p:sp>
        <p:nvSpPr>
          <p:cNvPr id="12" name="SCHOOL_PH">
            <a:extLst>
              <a:ext uri="{FF2B5EF4-FFF2-40B4-BE49-F238E27FC236}">
                <a16:creationId xmlns:a16="http://schemas.microsoft.com/office/drawing/2014/main" id="{8AA4C3D6-CAB4-3CED-C7CA-FF330C6678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62104" y="2721981"/>
            <a:ext cx="3520928" cy="19383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933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YEAR_PH">
            <a:extLst>
              <a:ext uri="{FF2B5EF4-FFF2-40B4-BE49-F238E27FC236}">
                <a16:creationId xmlns:a16="http://schemas.microsoft.com/office/drawing/2014/main" id="{2E496649-AD9F-4BC7-EEF8-15AA87E263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67087" y="3248261"/>
            <a:ext cx="915945" cy="1776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933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3" name="CLASS_PH">
            <a:extLst>
              <a:ext uri="{FF2B5EF4-FFF2-40B4-BE49-F238E27FC236}">
                <a16:creationId xmlns:a16="http://schemas.microsoft.com/office/drawing/2014/main" id="{F580464F-29D3-8457-83D3-897C20F895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28904" y="3000825"/>
            <a:ext cx="449570" cy="1320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933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GRADE_PH">
            <a:extLst>
              <a:ext uri="{FF2B5EF4-FFF2-40B4-BE49-F238E27FC236}">
                <a16:creationId xmlns:a16="http://schemas.microsoft.com/office/drawing/2014/main" id="{872FF048-1BAE-6DC8-2FEE-6555715177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69222" y="2978685"/>
            <a:ext cx="2330302" cy="1320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088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CODE_PH">
            <a:extLst>
              <a:ext uri="{FF2B5EF4-FFF2-40B4-BE49-F238E27FC236}">
                <a16:creationId xmlns:a16="http://schemas.microsoft.com/office/drawing/2014/main" id="{48EE6608-2DFF-11A0-7684-EE048A126D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375422" y="4604646"/>
            <a:ext cx="1832941" cy="20114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933">
                <a:solidFill>
                  <a:srgbClr val="560A03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28FE3A-E553-CEBE-3297-C0F7BCAFC3F7}"/>
              </a:ext>
            </a:extLst>
          </p:cNvPr>
          <p:cNvSpPr txBox="1"/>
          <p:nvPr userDrawn="1"/>
        </p:nvSpPr>
        <p:spPr>
          <a:xfrm>
            <a:off x="3116811" y="3468678"/>
            <a:ext cx="1061663" cy="23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33" dirty="0">
                <a:solidFill>
                  <a:srgbClr val="560A0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District / Region: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1F70616-5B61-E3FA-A442-BB4FDEEF6A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038115" y="3485361"/>
            <a:ext cx="1912854" cy="1851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33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853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8832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710763" rtl="0" eaLnBrk="1" latinLnBrk="0" hangingPunct="1">
        <a:lnSpc>
          <a:spcPct val="90000"/>
        </a:lnSpc>
        <a:spcBef>
          <a:spcPct val="0"/>
        </a:spcBef>
        <a:buNone/>
        <a:defRPr sz="34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691" indent="-177691" algn="l" defTabSz="710763" rtl="0" eaLnBrk="1" latinLnBrk="0" hangingPunct="1">
        <a:lnSpc>
          <a:spcPct val="90000"/>
        </a:lnSpc>
        <a:spcBef>
          <a:spcPts val="777"/>
        </a:spcBef>
        <a:buFont typeface="Arial" panose="020B0604020202020204" pitchFamily="34" charset="0"/>
        <a:buChar char="•"/>
        <a:defRPr sz="2176" kern="1200">
          <a:solidFill>
            <a:schemeClr val="tx1"/>
          </a:solidFill>
          <a:latin typeface="+mn-lt"/>
          <a:ea typeface="+mn-ea"/>
          <a:cs typeface="+mn-cs"/>
        </a:defRPr>
      </a:lvl1pPr>
      <a:lvl2pPr marL="533072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866" kern="1200">
          <a:solidFill>
            <a:schemeClr val="tx1"/>
          </a:solidFill>
          <a:latin typeface="+mn-lt"/>
          <a:ea typeface="+mn-ea"/>
          <a:cs typeface="+mn-cs"/>
        </a:defRPr>
      </a:lvl2pPr>
      <a:lvl3pPr marL="888454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555" kern="1200">
          <a:solidFill>
            <a:schemeClr val="tx1"/>
          </a:solidFill>
          <a:latin typeface="+mn-lt"/>
          <a:ea typeface="+mn-ea"/>
          <a:cs typeface="+mn-cs"/>
        </a:defRPr>
      </a:lvl3pPr>
      <a:lvl4pPr marL="1243835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4pPr>
      <a:lvl5pPr marL="1599217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5pPr>
      <a:lvl6pPr marL="1954599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6pPr>
      <a:lvl7pPr marL="2309980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7pPr>
      <a:lvl8pPr marL="2665362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8pPr>
      <a:lvl9pPr marL="3020743" indent="-177691" algn="l" defTabSz="710763" rtl="0" eaLnBrk="1" latinLnBrk="0" hangingPunct="1">
        <a:lnSpc>
          <a:spcPct val="90000"/>
        </a:lnSpc>
        <a:spcBef>
          <a:spcPts val="389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1pPr>
      <a:lvl2pPr marL="355382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2pPr>
      <a:lvl3pPr marL="710763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3pPr>
      <a:lvl4pPr marL="1066145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4pPr>
      <a:lvl5pPr marL="1421526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5pPr>
      <a:lvl6pPr marL="1776908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6pPr>
      <a:lvl7pPr marL="2132289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7pPr>
      <a:lvl8pPr marL="2487671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8pPr>
      <a:lvl9pPr marL="2843052" algn="l" defTabSz="710763" rtl="0" eaLnBrk="1" latinLnBrk="0" hangingPunct="1">
        <a:defRPr sz="1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</TotalTime>
  <Words>0</Words>
  <Application>Microsoft Office PowerPoint</Application>
  <PresentationFormat>Custom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Roboto</vt:lpstr>
      <vt:lpstr>Times New Roman</vt:lpstr>
      <vt:lpstr>Office Theme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Ujjwal Nilamani Das</dc:creator>
  <cp:lastModifiedBy>Ujjwal Nilamani Das</cp:lastModifiedBy>
  <cp:revision>30</cp:revision>
  <dcterms:created xsi:type="dcterms:W3CDTF">2026-02-05T05:16:34Z</dcterms:created>
  <dcterms:modified xsi:type="dcterms:W3CDTF">2026-02-16T15:06:53Z</dcterms:modified>
</cp:coreProperties>
</file>

<file path=docProps/thumbnail.jpeg>
</file>